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65" r:id="rId3"/>
    <p:sldId id="263" r:id="rId4"/>
    <p:sldId id="257" r:id="rId5"/>
    <p:sldId id="258" r:id="rId6"/>
    <p:sldId id="259"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6D792-12C2-1569-1CD8-33D5A7053EE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978849B1-B8A8-BE49-577D-75C583EDCD3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BF308F14-37A2-8391-D719-A7F6F32AE1FE}"/>
              </a:ext>
            </a:extLst>
          </p:cNvPr>
          <p:cNvSpPr>
            <a:spLocks noGrp="1"/>
          </p:cNvSpPr>
          <p:nvPr>
            <p:ph type="dt" sz="half" idx="10"/>
          </p:nvPr>
        </p:nvSpPr>
        <p:spPr/>
        <p:txBody>
          <a:bodyPr/>
          <a:lstStyle/>
          <a:p>
            <a:fld id="{C97F1A2E-7A15-43AC-BD91-8BD022610DF8}" type="datetimeFigureOut">
              <a:rPr lang="en-IN" smtClean="0"/>
              <a:t>09-05-2025</a:t>
            </a:fld>
            <a:endParaRPr lang="en-IN" dirty="0"/>
          </a:p>
        </p:txBody>
      </p:sp>
      <p:sp>
        <p:nvSpPr>
          <p:cNvPr id="5" name="Footer Placeholder 4">
            <a:extLst>
              <a:ext uri="{FF2B5EF4-FFF2-40B4-BE49-F238E27FC236}">
                <a16:creationId xmlns:a16="http://schemas.microsoft.com/office/drawing/2014/main" id="{7A7F5BBD-4B5C-9BAB-021F-B232B41D6FA6}"/>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61FEFCAB-B0A0-DB7C-835D-AE16C861F68F}"/>
              </a:ext>
            </a:extLst>
          </p:cNvPr>
          <p:cNvSpPr>
            <a:spLocks noGrp="1"/>
          </p:cNvSpPr>
          <p:nvPr>
            <p:ph type="sldNum" sz="quarter" idx="12"/>
          </p:nvPr>
        </p:nvSpPr>
        <p:spPr/>
        <p:txBody>
          <a:bodyPr/>
          <a:lstStyle/>
          <a:p>
            <a:fld id="{4C93E64F-A63E-4048-BFAE-8E29CCBAAE01}" type="slidenum">
              <a:rPr lang="en-IN" smtClean="0"/>
              <a:t>‹#›</a:t>
            </a:fld>
            <a:endParaRPr lang="en-IN" dirty="0"/>
          </a:p>
        </p:txBody>
      </p:sp>
    </p:spTree>
    <p:extLst>
      <p:ext uri="{BB962C8B-B14F-4D97-AF65-F5344CB8AC3E}">
        <p14:creationId xmlns:p14="http://schemas.microsoft.com/office/powerpoint/2010/main" val="2318212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A21B0-E920-E2D0-8412-786F3CFB9024}"/>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05C53D8-5DFD-E901-CBDD-A9502E6627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50C7A9E-55FC-D2CA-AD12-4C63D326780F}"/>
              </a:ext>
            </a:extLst>
          </p:cNvPr>
          <p:cNvSpPr>
            <a:spLocks noGrp="1"/>
          </p:cNvSpPr>
          <p:nvPr>
            <p:ph type="dt" sz="half" idx="10"/>
          </p:nvPr>
        </p:nvSpPr>
        <p:spPr/>
        <p:txBody>
          <a:bodyPr/>
          <a:lstStyle/>
          <a:p>
            <a:fld id="{C97F1A2E-7A15-43AC-BD91-8BD022610DF8}" type="datetimeFigureOut">
              <a:rPr lang="en-IN" smtClean="0"/>
              <a:t>09-05-2025</a:t>
            </a:fld>
            <a:endParaRPr lang="en-IN" dirty="0"/>
          </a:p>
        </p:txBody>
      </p:sp>
      <p:sp>
        <p:nvSpPr>
          <p:cNvPr id="5" name="Footer Placeholder 4">
            <a:extLst>
              <a:ext uri="{FF2B5EF4-FFF2-40B4-BE49-F238E27FC236}">
                <a16:creationId xmlns:a16="http://schemas.microsoft.com/office/drawing/2014/main" id="{F6F7A00B-9797-E0E6-D591-4A7CE48B4D6B}"/>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E2F3406D-C05E-7C82-39ED-EF59E5EA956F}"/>
              </a:ext>
            </a:extLst>
          </p:cNvPr>
          <p:cNvSpPr>
            <a:spLocks noGrp="1"/>
          </p:cNvSpPr>
          <p:nvPr>
            <p:ph type="sldNum" sz="quarter" idx="12"/>
          </p:nvPr>
        </p:nvSpPr>
        <p:spPr/>
        <p:txBody>
          <a:bodyPr/>
          <a:lstStyle/>
          <a:p>
            <a:fld id="{4C93E64F-A63E-4048-BFAE-8E29CCBAAE01}" type="slidenum">
              <a:rPr lang="en-IN" smtClean="0"/>
              <a:t>‹#›</a:t>
            </a:fld>
            <a:endParaRPr lang="en-IN" dirty="0"/>
          </a:p>
        </p:txBody>
      </p:sp>
    </p:spTree>
    <p:extLst>
      <p:ext uri="{BB962C8B-B14F-4D97-AF65-F5344CB8AC3E}">
        <p14:creationId xmlns:p14="http://schemas.microsoft.com/office/powerpoint/2010/main" val="4272691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CDD8A1C-2052-2707-3111-D275A7AC8FE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A84239A-70B7-2F4F-0E2D-D59C1C3462B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7E2EE28-BDF8-0615-9B53-C1EB7DCBDB46}"/>
              </a:ext>
            </a:extLst>
          </p:cNvPr>
          <p:cNvSpPr>
            <a:spLocks noGrp="1"/>
          </p:cNvSpPr>
          <p:nvPr>
            <p:ph type="dt" sz="half" idx="10"/>
          </p:nvPr>
        </p:nvSpPr>
        <p:spPr/>
        <p:txBody>
          <a:bodyPr/>
          <a:lstStyle/>
          <a:p>
            <a:fld id="{C97F1A2E-7A15-43AC-BD91-8BD022610DF8}" type="datetimeFigureOut">
              <a:rPr lang="en-IN" smtClean="0"/>
              <a:t>09-05-2025</a:t>
            </a:fld>
            <a:endParaRPr lang="en-IN" dirty="0"/>
          </a:p>
        </p:txBody>
      </p:sp>
      <p:sp>
        <p:nvSpPr>
          <p:cNvPr id="5" name="Footer Placeholder 4">
            <a:extLst>
              <a:ext uri="{FF2B5EF4-FFF2-40B4-BE49-F238E27FC236}">
                <a16:creationId xmlns:a16="http://schemas.microsoft.com/office/drawing/2014/main" id="{EE167A3E-3D32-9F46-2641-18BC24C74D05}"/>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231935FB-DFCD-4389-635E-7DCCF55DA8D9}"/>
              </a:ext>
            </a:extLst>
          </p:cNvPr>
          <p:cNvSpPr>
            <a:spLocks noGrp="1"/>
          </p:cNvSpPr>
          <p:nvPr>
            <p:ph type="sldNum" sz="quarter" idx="12"/>
          </p:nvPr>
        </p:nvSpPr>
        <p:spPr/>
        <p:txBody>
          <a:bodyPr/>
          <a:lstStyle/>
          <a:p>
            <a:fld id="{4C93E64F-A63E-4048-BFAE-8E29CCBAAE01}" type="slidenum">
              <a:rPr lang="en-IN" smtClean="0"/>
              <a:t>‹#›</a:t>
            </a:fld>
            <a:endParaRPr lang="en-IN" dirty="0"/>
          </a:p>
        </p:txBody>
      </p:sp>
    </p:spTree>
    <p:extLst>
      <p:ext uri="{BB962C8B-B14F-4D97-AF65-F5344CB8AC3E}">
        <p14:creationId xmlns:p14="http://schemas.microsoft.com/office/powerpoint/2010/main" val="2748941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CD539-F716-B3F7-5CC6-F74C4E96BD4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0B4353C7-861D-5075-1DEE-6EF08D496A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C0C2BEF-780D-4D03-AC6B-A885FC1D3ADB}"/>
              </a:ext>
            </a:extLst>
          </p:cNvPr>
          <p:cNvSpPr>
            <a:spLocks noGrp="1"/>
          </p:cNvSpPr>
          <p:nvPr>
            <p:ph type="dt" sz="half" idx="10"/>
          </p:nvPr>
        </p:nvSpPr>
        <p:spPr/>
        <p:txBody>
          <a:bodyPr/>
          <a:lstStyle/>
          <a:p>
            <a:fld id="{C97F1A2E-7A15-43AC-BD91-8BD022610DF8}" type="datetimeFigureOut">
              <a:rPr lang="en-IN" smtClean="0"/>
              <a:t>09-05-2025</a:t>
            </a:fld>
            <a:endParaRPr lang="en-IN" dirty="0"/>
          </a:p>
        </p:txBody>
      </p:sp>
      <p:sp>
        <p:nvSpPr>
          <p:cNvPr id="5" name="Footer Placeholder 4">
            <a:extLst>
              <a:ext uri="{FF2B5EF4-FFF2-40B4-BE49-F238E27FC236}">
                <a16:creationId xmlns:a16="http://schemas.microsoft.com/office/drawing/2014/main" id="{DCC4ACD0-2C54-445F-51A5-44C70F4100FD}"/>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A5D59C65-F072-D8E6-6B27-DA932161DD89}"/>
              </a:ext>
            </a:extLst>
          </p:cNvPr>
          <p:cNvSpPr>
            <a:spLocks noGrp="1"/>
          </p:cNvSpPr>
          <p:nvPr>
            <p:ph type="sldNum" sz="quarter" idx="12"/>
          </p:nvPr>
        </p:nvSpPr>
        <p:spPr/>
        <p:txBody>
          <a:bodyPr/>
          <a:lstStyle/>
          <a:p>
            <a:fld id="{4C93E64F-A63E-4048-BFAE-8E29CCBAAE01}" type="slidenum">
              <a:rPr lang="en-IN" smtClean="0"/>
              <a:t>‹#›</a:t>
            </a:fld>
            <a:endParaRPr lang="en-IN" dirty="0"/>
          </a:p>
        </p:txBody>
      </p:sp>
    </p:spTree>
    <p:extLst>
      <p:ext uri="{BB962C8B-B14F-4D97-AF65-F5344CB8AC3E}">
        <p14:creationId xmlns:p14="http://schemas.microsoft.com/office/powerpoint/2010/main" val="339558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B3B28-D1F0-2C9C-0A26-46D1E329550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0819F4DA-7690-80A5-B495-3482E1997B6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60890A-3FCD-CBE0-BC3E-B611ED918D1F}"/>
              </a:ext>
            </a:extLst>
          </p:cNvPr>
          <p:cNvSpPr>
            <a:spLocks noGrp="1"/>
          </p:cNvSpPr>
          <p:nvPr>
            <p:ph type="dt" sz="half" idx="10"/>
          </p:nvPr>
        </p:nvSpPr>
        <p:spPr/>
        <p:txBody>
          <a:bodyPr/>
          <a:lstStyle/>
          <a:p>
            <a:fld id="{C97F1A2E-7A15-43AC-BD91-8BD022610DF8}" type="datetimeFigureOut">
              <a:rPr lang="en-IN" smtClean="0"/>
              <a:t>09-05-2025</a:t>
            </a:fld>
            <a:endParaRPr lang="en-IN" dirty="0"/>
          </a:p>
        </p:txBody>
      </p:sp>
      <p:sp>
        <p:nvSpPr>
          <p:cNvPr id="5" name="Footer Placeholder 4">
            <a:extLst>
              <a:ext uri="{FF2B5EF4-FFF2-40B4-BE49-F238E27FC236}">
                <a16:creationId xmlns:a16="http://schemas.microsoft.com/office/drawing/2014/main" id="{5D97B157-69FB-D6AC-8E1C-7B69C6D4E23C}"/>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C58688BB-575D-407F-6EC1-1F5DFBE96C6C}"/>
              </a:ext>
            </a:extLst>
          </p:cNvPr>
          <p:cNvSpPr>
            <a:spLocks noGrp="1"/>
          </p:cNvSpPr>
          <p:nvPr>
            <p:ph type="sldNum" sz="quarter" idx="12"/>
          </p:nvPr>
        </p:nvSpPr>
        <p:spPr/>
        <p:txBody>
          <a:bodyPr/>
          <a:lstStyle/>
          <a:p>
            <a:fld id="{4C93E64F-A63E-4048-BFAE-8E29CCBAAE01}" type="slidenum">
              <a:rPr lang="en-IN" smtClean="0"/>
              <a:t>‹#›</a:t>
            </a:fld>
            <a:endParaRPr lang="en-IN" dirty="0"/>
          </a:p>
        </p:txBody>
      </p:sp>
    </p:spTree>
    <p:extLst>
      <p:ext uri="{BB962C8B-B14F-4D97-AF65-F5344CB8AC3E}">
        <p14:creationId xmlns:p14="http://schemas.microsoft.com/office/powerpoint/2010/main" val="209749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60DD0-7CD7-43C8-3E20-369AD7682D4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A1F1E20-314C-52BC-D6A8-91433E8BA6F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3127CA68-B887-91B1-2144-01F2AD25B9D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CC15C73-9A3D-18BF-6C1A-42AA6C6B8BF9}"/>
              </a:ext>
            </a:extLst>
          </p:cNvPr>
          <p:cNvSpPr>
            <a:spLocks noGrp="1"/>
          </p:cNvSpPr>
          <p:nvPr>
            <p:ph type="dt" sz="half" idx="10"/>
          </p:nvPr>
        </p:nvSpPr>
        <p:spPr/>
        <p:txBody>
          <a:bodyPr/>
          <a:lstStyle/>
          <a:p>
            <a:fld id="{C97F1A2E-7A15-43AC-BD91-8BD022610DF8}" type="datetimeFigureOut">
              <a:rPr lang="en-IN" smtClean="0"/>
              <a:t>09-05-2025</a:t>
            </a:fld>
            <a:endParaRPr lang="en-IN" dirty="0"/>
          </a:p>
        </p:txBody>
      </p:sp>
      <p:sp>
        <p:nvSpPr>
          <p:cNvPr id="6" name="Footer Placeholder 5">
            <a:extLst>
              <a:ext uri="{FF2B5EF4-FFF2-40B4-BE49-F238E27FC236}">
                <a16:creationId xmlns:a16="http://schemas.microsoft.com/office/drawing/2014/main" id="{5D9DF0E9-16D7-DA64-629F-71ADFB6D4AD4}"/>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6ECC2904-3407-2C8C-FF2F-2856B2B6CADC}"/>
              </a:ext>
            </a:extLst>
          </p:cNvPr>
          <p:cNvSpPr>
            <a:spLocks noGrp="1"/>
          </p:cNvSpPr>
          <p:nvPr>
            <p:ph type="sldNum" sz="quarter" idx="12"/>
          </p:nvPr>
        </p:nvSpPr>
        <p:spPr/>
        <p:txBody>
          <a:bodyPr/>
          <a:lstStyle/>
          <a:p>
            <a:fld id="{4C93E64F-A63E-4048-BFAE-8E29CCBAAE01}" type="slidenum">
              <a:rPr lang="en-IN" smtClean="0"/>
              <a:t>‹#›</a:t>
            </a:fld>
            <a:endParaRPr lang="en-IN" dirty="0"/>
          </a:p>
        </p:txBody>
      </p:sp>
    </p:spTree>
    <p:extLst>
      <p:ext uri="{BB962C8B-B14F-4D97-AF65-F5344CB8AC3E}">
        <p14:creationId xmlns:p14="http://schemas.microsoft.com/office/powerpoint/2010/main" val="860361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10DE8-DA60-8C6C-1855-4427520DC3B2}"/>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049C26D-529A-376A-E86A-E131C5A744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166581-3538-A864-D606-BAAE48D8DC5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9EC39216-2369-BD2E-DB1D-BC492D23C8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E0D415B-D474-ABFE-CEBF-EAAC220D639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02ECF304-1A53-A28F-5830-3EC2872DE394}"/>
              </a:ext>
            </a:extLst>
          </p:cNvPr>
          <p:cNvSpPr>
            <a:spLocks noGrp="1"/>
          </p:cNvSpPr>
          <p:nvPr>
            <p:ph type="dt" sz="half" idx="10"/>
          </p:nvPr>
        </p:nvSpPr>
        <p:spPr/>
        <p:txBody>
          <a:bodyPr/>
          <a:lstStyle/>
          <a:p>
            <a:fld id="{C97F1A2E-7A15-43AC-BD91-8BD022610DF8}" type="datetimeFigureOut">
              <a:rPr lang="en-IN" smtClean="0"/>
              <a:t>09-05-2025</a:t>
            </a:fld>
            <a:endParaRPr lang="en-IN" dirty="0"/>
          </a:p>
        </p:txBody>
      </p:sp>
      <p:sp>
        <p:nvSpPr>
          <p:cNvPr id="8" name="Footer Placeholder 7">
            <a:extLst>
              <a:ext uri="{FF2B5EF4-FFF2-40B4-BE49-F238E27FC236}">
                <a16:creationId xmlns:a16="http://schemas.microsoft.com/office/drawing/2014/main" id="{DA240146-8118-2A65-AB42-6561A107ACC7}"/>
              </a:ext>
            </a:extLst>
          </p:cNvPr>
          <p:cNvSpPr>
            <a:spLocks noGrp="1"/>
          </p:cNvSpPr>
          <p:nvPr>
            <p:ph type="ftr" sz="quarter" idx="11"/>
          </p:nvPr>
        </p:nvSpPr>
        <p:spPr/>
        <p:txBody>
          <a:bodyPr/>
          <a:lstStyle/>
          <a:p>
            <a:endParaRPr lang="en-IN" dirty="0"/>
          </a:p>
        </p:txBody>
      </p:sp>
      <p:sp>
        <p:nvSpPr>
          <p:cNvPr id="9" name="Slide Number Placeholder 8">
            <a:extLst>
              <a:ext uri="{FF2B5EF4-FFF2-40B4-BE49-F238E27FC236}">
                <a16:creationId xmlns:a16="http://schemas.microsoft.com/office/drawing/2014/main" id="{0BD1C466-86B2-C794-E551-E98CB75B16CD}"/>
              </a:ext>
            </a:extLst>
          </p:cNvPr>
          <p:cNvSpPr>
            <a:spLocks noGrp="1"/>
          </p:cNvSpPr>
          <p:nvPr>
            <p:ph type="sldNum" sz="quarter" idx="12"/>
          </p:nvPr>
        </p:nvSpPr>
        <p:spPr/>
        <p:txBody>
          <a:bodyPr/>
          <a:lstStyle/>
          <a:p>
            <a:fld id="{4C93E64F-A63E-4048-BFAE-8E29CCBAAE01}" type="slidenum">
              <a:rPr lang="en-IN" smtClean="0"/>
              <a:t>‹#›</a:t>
            </a:fld>
            <a:endParaRPr lang="en-IN" dirty="0"/>
          </a:p>
        </p:txBody>
      </p:sp>
    </p:spTree>
    <p:extLst>
      <p:ext uri="{BB962C8B-B14F-4D97-AF65-F5344CB8AC3E}">
        <p14:creationId xmlns:p14="http://schemas.microsoft.com/office/powerpoint/2010/main" val="62783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EA050-582B-07F0-349A-238618715DB6}"/>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4C8A9D36-1C85-5A18-3A8E-411C0A937E2C}"/>
              </a:ext>
            </a:extLst>
          </p:cNvPr>
          <p:cNvSpPr>
            <a:spLocks noGrp="1"/>
          </p:cNvSpPr>
          <p:nvPr>
            <p:ph type="dt" sz="half" idx="10"/>
          </p:nvPr>
        </p:nvSpPr>
        <p:spPr/>
        <p:txBody>
          <a:bodyPr/>
          <a:lstStyle/>
          <a:p>
            <a:fld id="{C97F1A2E-7A15-43AC-BD91-8BD022610DF8}" type="datetimeFigureOut">
              <a:rPr lang="en-IN" smtClean="0"/>
              <a:t>09-05-2025</a:t>
            </a:fld>
            <a:endParaRPr lang="en-IN" dirty="0"/>
          </a:p>
        </p:txBody>
      </p:sp>
      <p:sp>
        <p:nvSpPr>
          <p:cNvPr id="4" name="Footer Placeholder 3">
            <a:extLst>
              <a:ext uri="{FF2B5EF4-FFF2-40B4-BE49-F238E27FC236}">
                <a16:creationId xmlns:a16="http://schemas.microsoft.com/office/drawing/2014/main" id="{CA0BACEE-6511-B48E-7C61-5A0F5EB5DAE3}"/>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818FBE1A-B8F9-027F-A119-DA4706136A2E}"/>
              </a:ext>
            </a:extLst>
          </p:cNvPr>
          <p:cNvSpPr>
            <a:spLocks noGrp="1"/>
          </p:cNvSpPr>
          <p:nvPr>
            <p:ph type="sldNum" sz="quarter" idx="12"/>
          </p:nvPr>
        </p:nvSpPr>
        <p:spPr/>
        <p:txBody>
          <a:bodyPr/>
          <a:lstStyle/>
          <a:p>
            <a:fld id="{4C93E64F-A63E-4048-BFAE-8E29CCBAAE01}" type="slidenum">
              <a:rPr lang="en-IN" smtClean="0"/>
              <a:t>‹#›</a:t>
            </a:fld>
            <a:endParaRPr lang="en-IN" dirty="0"/>
          </a:p>
        </p:txBody>
      </p:sp>
    </p:spTree>
    <p:extLst>
      <p:ext uri="{BB962C8B-B14F-4D97-AF65-F5344CB8AC3E}">
        <p14:creationId xmlns:p14="http://schemas.microsoft.com/office/powerpoint/2010/main" val="1240710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7B30A13-9CB1-8FA4-3352-4929F0F34103}"/>
              </a:ext>
            </a:extLst>
          </p:cNvPr>
          <p:cNvSpPr>
            <a:spLocks noGrp="1"/>
          </p:cNvSpPr>
          <p:nvPr>
            <p:ph type="dt" sz="half" idx="10"/>
          </p:nvPr>
        </p:nvSpPr>
        <p:spPr/>
        <p:txBody>
          <a:bodyPr/>
          <a:lstStyle/>
          <a:p>
            <a:fld id="{C97F1A2E-7A15-43AC-BD91-8BD022610DF8}" type="datetimeFigureOut">
              <a:rPr lang="en-IN" smtClean="0"/>
              <a:t>09-05-2025</a:t>
            </a:fld>
            <a:endParaRPr lang="en-IN" dirty="0"/>
          </a:p>
        </p:txBody>
      </p:sp>
      <p:sp>
        <p:nvSpPr>
          <p:cNvPr id="3" name="Footer Placeholder 2">
            <a:extLst>
              <a:ext uri="{FF2B5EF4-FFF2-40B4-BE49-F238E27FC236}">
                <a16:creationId xmlns:a16="http://schemas.microsoft.com/office/drawing/2014/main" id="{26F18450-41E8-A222-8F2F-CDA13E6AC790}"/>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3C947B13-91DB-673B-447B-2E90E56FBB1B}"/>
              </a:ext>
            </a:extLst>
          </p:cNvPr>
          <p:cNvSpPr>
            <a:spLocks noGrp="1"/>
          </p:cNvSpPr>
          <p:nvPr>
            <p:ph type="sldNum" sz="quarter" idx="12"/>
          </p:nvPr>
        </p:nvSpPr>
        <p:spPr/>
        <p:txBody>
          <a:bodyPr/>
          <a:lstStyle/>
          <a:p>
            <a:fld id="{4C93E64F-A63E-4048-BFAE-8E29CCBAAE01}" type="slidenum">
              <a:rPr lang="en-IN" smtClean="0"/>
              <a:t>‹#›</a:t>
            </a:fld>
            <a:endParaRPr lang="en-IN" dirty="0"/>
          </a:p>
        </p:txBody>
      </p:sp>
    </p:spTree>
    <p:extLst>
      <p:ext uri="{BB962C8B-B14F-4D97-AF65-F5344CB8AC3E}">
        <p14:creationId xmlns:p14="http://schemas.microsoft.com/office/powerpoint/2010/main" val="1087622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1CC70-FBD2-5184-4EEB-6D79AB1063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5EF01EE-8DAA-6485-5A87-77764D3FB9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278E9A07-6857-D098-6C9E-8ACEC43A82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E881A4-87DD-AB83-80F5-165D1B4C9146}"/>
              </a:ext>
            </a:extLst>
          </p:cNvPr>
          <p:cNvSpPr>
            <a:spLocks noGrp="1"/>
          </p:cNvSpPr>
          <p:nvPr>
            <p:ph type="dt" sz="half" idx="10"/>
          </p:nvPr>
        </p:nvSpPr>
        <p:spPr/>
        <p:txBody>
          <a:bodyPr/>
          <a:lstStyle/>
          <a:p>
            <a:fld id="{C97F1A2E-7A15-43AC-BD91-8BD022610DF8}" type="datetimeFigureOut">
              <a:rPr lang="en-IN" smtClean="0"/>
              <a:t>09-05-2025</a:t>
            </a:fld>
            <a:endParaRPr lang="en-IN" dirty="0"/>
          </a:p>
        </p:txBody>
      </p:sp>
      <p:sp>
        <p:nvSpPr>
          <p:cNvPr id="6" name="Footer Placeholder 5">
            <a:extLst>
              <a:ext uri="{FF2B5EF4-FFF2-40B4-BE49-F238E27FC236}">
                <a16:creationId xmlns:a16="http://schemas.microsoft.com/office/drawing/2014/main" id="{22CBF18F-C070-BFF0-5A71-66175C7C758B}"/>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A71410D8-BCB6-5B40-7129-2420ECF20AA4}"/>
              </a:ext>
            </a:extLst>
          </p:cNvPr>
          <p:cNvSpPr>
            <a:spLocks noGrp="1"/>
          </p:cNvSpPr>
          <p:nvPr>
            <p:ph type="sldNum" sz="quarter" idx="12"/>
          </p:nvPr>
        </p:nvSpPr>
        <p:spPr/>
        <p:txBody>
          <a:bodyPr/>
          <a:lstStyle/>
          <a:p>
            <a:fld id="{4C93E64F-A63E-4048-BFAE-8E29CCBAAE01}" type="slidenum">
              <a:rPr lang="en-IN" smtClean="0"/>
              <a:t>‹#›</a:t>
            </a:fld>
            <a:endParaRPr lang="en-IN" dirty="0"/>
          </a:p>
        </p:txBody>
      </p:sp>
    </p:spTree>
    <p:extLst>
      <p:ext uri="{BB962C8B-B14F-4D97-AF65-F5344CB8AC3E}">
        <p14:creationId xmlns:p14="http://schemas.microsoft.com/office/powerpoint/2010/main" val="345355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31557-3456-B0CD-2331-591B192224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CDE6BDEE-D700-D5B3-F4A9-329A11A26E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dirty="0"/>
          </a:p>
        </p:txBody>
      </p:sp>
      <p:sp>
        <p:nvSpPr>
          <p:cNvPr id="4" name="Text Placeholder 3">
            <a:extLst>
              <a:ext uri="{FF2B5EF4-FFF2-40B4-BE49-F238E27FC236}">
                <a16:creationId xmlns:a16="http://schemas.microsoft.com/office/drawing/2014/main" id="{DCAF9643-EF17-BA4C-3718-003C0234A5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12D020-2C54-79C1-E511-914F581C72B2}"/>
              </a:ext>
            </a:extLst>
          </p:cNvPr>
          <p:cNvSpPr>
            <a:spLocks noGrp="1"/>
          </p:cNvSpPr>
          <p:nvPr>
            <p:ph type="dt" sz="half" idx="10"/>
          </p:nvPr>
        </p:nvSpPr>
        <p:spPr/>
        <p:txBody>
          <a:bodyPr/>
          <a:lstStyle/>
          <a:p>
            <a:fld id="{C97F1A2E-7A15-43AC-BD91-8BD022610DF8}" type="datetimeFigureOut">
              <a:rPr lang="en-IN" smtClean="0"/>
              <a:t>09-05-2025</a:t>
            </a:fld>
            <a:endParaRPr lang="en-IN" dirty="0"/>
          </a:p>
        </p:txBody>
      </p:sp>
      <p:sp>
        <p:nvSpPr>
          <p:cNvPr id="6" name="Footer Placeholder 5">
            <a:extLst>
              <a:ext uri="{FF2B5EF4-FFF2-40B4-BE49-F238E27FC236}">
                <a16:creationId xmlns:a16="http://schemas.microsoft.com/office/drawing/2014/main" id="{E1F6B5B6-D804-F093-7BAB-48324EBD2BC7}"/>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D34AB34B-23CB-0117-E967-EB5B2B1D5887}"/>
              </a:ext>
            </a:extLst>
          </p:cNvPr>
          <p:cNvSpPr>
            <a:spLocks noGrp="1"/>
          </p:cNvSpPr>
          <p:nvPr>
            <p:ph type="sldNum" sz="quarter" idx="12"/>
          </p:nvPr>
        </p:nvSpPr>
        <p:spPr/>
        <p:txBody>
          <a:bodyPr/>
          <a:lstStyle/>
          <a:p>
            <a:fld id="{4C93E64F-A63E-4048-BFAE-8E29CCBAAE01}" type="slidenum">
              <a:rPr lang="en-IN" smtClean="0"/>
              <a:t>‹#›</a:t>
            </a:fld>
            <a:endParaRPr lang="en-IN" dirty="0"/>
          </a:p>
        </p:txBody>
      </p:sp>
    </p:spTree>
    <p:extLst>
      <p:ext uri="{BB962C8B-B14F-4D97-AF65-F5344CB8AC3E}">
        <p14:creationId xmlns:p14="http://schemas.microsoft.com/office/powerpoint/2010/main" val="2056070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E3B9E8-3B26-07AE-CA31-3A9199C5C0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AAAD774-9C9A-FCAD-EDDB-493C762182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F443996-1E3F-D027-3F39-F4A0D70CB5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97F1A2E-7A15-43AC-BD91-8BD022610DF8}" type="datetimeFigureOut">
              <a:rPr lang="en-IN" smtClean="0"/>
              <a:t>09-05-2025</a:t>
            </a:fld>
            <a:endParaRPr lang="en-IN" dirty="0"/>
          </a:p>
        </p:txBody>
      </p:sp>
      <p:sp>
        <p:nvSpPr>
          <p:cNvPr id="5" name="Footer Placeholder 4">
            <a:extLst>
              <a:ext uri="{FF2B5EF4-FFF2-40B4-BE49-F238E27FC236}">
                <a16:creationId xmlns:a16="http://schemas.microsoft.com/office/drawing/2014/main" id="{BD6F9927-9581-4916-9BF4-A5F7AA3B3A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dirty="0"/>
          </a:p>
        </p:txBody>
      </p:sp>
      <p:sp>
        <p:nvSpPr>
          <p:cNvPr id="6" name="Slide Number Placeholder 5">
            <a:extLst>
              <a:ext uri="{FF2B5EF4-FFF2-40B4-BE49-F238E27FC236}">
                <a16:creationId xmlns:a16="http://schemas.microsoft.com/office/drawing/2014/main" id="{CE5C9CB3-442B-4E56-93F4-0E57D8B5EE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C93E64F-A63E-4048-BFAE-8E29CCBAAE01}" type="slidenum">
              <a:rPr lang="en-IN" smtClean="0"/>
              <a:t>‹#›</a:t>
            </a:fld>
            <a:endParaRPr lang="en-IN" dirty="0"/>
          </a:p>
        </p:txBody>
      </p:sp>
    </p:spTree>
    <p:extLst>
      <p:ext uri="{BB962C8B-B14F-4D97-AF65-F5344CB8AC3E}">
        <p14:creationId xmlns:p14="http://schemas.microsoft.com/office/powerpoint/2010/main" val="10443087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omputer&#10;&#10;AI-generated content may be incorrect.">
            <a:extLst>
              <a:ext uri="{FF2B5EF4-FFF2-40B4-BE49-F238E27FC236}">
                <a16:creationId xmlns:a16="http://schemas.microsoft.com/office/drawing/2014/main" id="{3663EFD9-2C80-6EA2-5C22-EC12AD346277}"/>
              </a:ext>
            </a:extLst>
          </p:cNvPr>
          <p:cNvPicPr>
            <a:picLocks noChangeAspect="1"/>
          </p:cNvPicPr>
          <p:nvPr/>
        </p:nvPicPr>
        <p:blipFill>
          <a:blip r:embed="rId2">
            <a:extLst>
              <a:ext uri="{28A0092B-C50C-407E-A947-70E740481C1C}">
                <a14:useLocalDpi xmlns:a14="http://schemas.microsoft.com/office/drawing/2010/main" val="0"/>
              </a:ext>
            </a:extLst>
          </a:blip>
          <a:srcRect l="12224" t="26021" r="36937" b="21645"/>
          <a:stretch/>
        </p:blipFill>
        <p:spPr>
          <a:xfrm>
            <a:off x="1946787" y="1447955"/>
            <a:ext cx="8298426" cy="3517336"/>
          </a:xfrm>
          <a:prstGeom prst="rect">
            <a:avLst/>
          </a:prstGeom>
        </p:spPr>
      </p:pic>
      <p:sp>
        <p:nvSpPr>
          <p:cNvPr id="5" name="TextBox 4">
            <a:extLst>
              <a:ext uri="{FF2B5EF4-FFF2-40B4-BE49-F238E27FC236}">
                <a16:creationId xmlns:a16="http://schemas.microsoft.com/office/drawing/2014/main" id="{DA7969FD-E401-EF18-6CBA-6830CE950A32}"/>
              </a:ext>
            </a:extLst>
          </p:cNvPr>
          <p:cNvSpPr txBox="1"/>
          <p:nvPr/>
        </p:nvSpPr>
        <p:spPr>
          <a:xfrm>
            <a:off x="4719485" y="1040689"/>
            <a:ext cx="4237704" cy="400110"/>
          </a:xfrm>
          <a:prstGeom prst="rect">
            <a:avLst/>
          </a:prstGeom>
          <a:noFill/>
        </p:spPr>
        <p:txBody>
          <a:bodyPr wrap="square" rtlCol="0">
            <a:spAutoFit/>
          </a:bodyPr>
          <a:lstStyle/>
          <a:p>
            <a:r>
              <a:rPr lang="en-US" sz="2000" b="1" dirty="0"/>
              <a:t>CELL DIVISION</a:t>
            </a:r>
            <a:endParaRPr lang="en-IN" sz="2000" b="1" dirty="0"/>
          </a:p>
        </p:txBody>
      </p:sp>
      <p:sp>
        <p:nvSpPr>
          <p:cNvPr id="7" name="TextBox 6">
            <a:extLst>
              <a:ext uri="{FF2B5EF4-FFF2-40B4-BE49-F238E27FC236}">
                <a16:creationId xmlns:a16="http://schemas.microsoft.com/office/drawing/2014/main" id="{A9ACE5C7-DA32-F25D-B1B4-C13B9CE5490C}"/>
              </a:ext>
            </a:extLst>
          </p:cNvPr>
          <p:cNvSpPr txBox="1"/>
          <p:nvPr/>
        </p:nvSpPr>
        <p:spPr>
          <a:xfrm>
            <a:off x="904568" y="5135644"/>
            <a:ext cx="10382864" cy="1200329"/>
          </a:xfrm>
          <a:prstGeom prst="rect">
            <a:avLst/>
          </a:prstGeom>
          <a:noFill/>
        </p:spPr>
        <p:txBody>
          <a:bodyPr wrap="square">
            <a:spAutoFit/>
          </a:bodyPr>
          <a:lstStyle/>
          <a:p>
            <a:r>
              <a:rPr lang="en-US" sz="2400" b="1" i="0" dirty="0">
                <a:solidFill>
                  <a:srgbClr val="FF0000"/>
                </a:solidFill>
                <a:effectLst/>
                <a:latin typeface="Google Sans"/>
              </a:rPr>
              <a:t>Human reproduction</a:t>
            </a:r>
            <a:r>
              <a:rPr lang="en-US" sz="2400" b="0" i="0" dirty="0">
                <a:solidFill>
                  <a:srgbClr val="EEF0FF"/>
                </a:solidFill>
                <a:effectLst/>
                <a:latin typeface="Google Sans"/>
              </a:rPr>
              <a:t> </a:t>
            </a:r>
            <a:r>
              <a:rPr lang="en-US" sz="2400" dirty="0"/>
              <a:t>involves the union of a sperm cell from a male and an egg cell from a female, leading to the formation of a fertilized egg (zygote) that develops into a new individual.</a:t>
            </a:r>
            <a:endParaRPr lang="en-IN" sz="2400" dirty="0"/>
          </a:p>
        </p:txBody>
      </p:sp>
      <p:sp>
        <p:nvSpPr>
          <p:cNvPr id="9" name="TextBox 8">
            <a:extLst>
              <a:ext uri="{FF2B5EF4-FFF2-40B4-BE49-F238E27FC236}">
                <a16:creationId xmlns:a16="http://schemas.microsoft.com/office/drawing/2014/main" id="{BBDD3323-5B55-18ED-3CA7-CC215C0189C9}"/>
              </a:ext>
            </a:extLst>
          </p:cNvPr>
          <p:cNvSpPr txBox="1"/>
          <p:nvPr/>
        </p:nvSpPr>
        <p:spPr>
          <a:xfrm>
            <a:off x="2959511" y="-114549"/>
            <a:ext cx="5378244" cy="984885"/>
          </a:xfrm>
          <a:prstGeom prst="rect">
            <a:avLst/>
          </a:prstGeom>
          <a:noFill/>
        </p:spPr>
        <p:txBody>
          <a:bodyPr wrap="square">
            <a:spAutoFit/>
          </a:bodyPr>
          <a:lstStyle/>
          <a:p>
            <a:pPr algn="l"/>
            <a:endParaRPr lang="en-IN" sz="2000" b="0" i="0" u="none" strike="noStrike" baseline="0" dirty="0">
              <a:solidFill>
                <a:srgbClr val="000000"/>
              </a:solidFill>
              <a:latin typeface="Calibri" panose="020F0502020204030204" pitchFamily="34" charset="0"/>
            </a:endParaRPr>
          </a:p>
          <a:p>
            <a:pPr algn="ctr"/>
            <a:r>
              <a:rPr lang="en-IN" sz="2000" b="0" i="0" u="none" strike="noStrike" baseline="0" dirty="0">
                <a:solidFill>
                  <a:srgbClr val="000000"/>
                </a:solidFill>
                <a:latin typeface="Calibri" panose="020F0502020204030204" pitchFamily="34" charset="0"/>
              </a:rPr>
              <a:t> </a:t>
            </a:r>
            <a:r>
              <a:rPr lang="en-IN" sz="1800" b="1" i="0" u="none" strike="noStrike" baseline="0" dirty="0">
                <a:solidFill>
                  <a:srgbClr val="000000"/>
                </a:solidFill>
                <a:latin typeface="Calibri" panose="020F0502020204030204" pitchFamily="34" charset="0"/>
              </a:rPr>
              <a:t>BIOLOGY STUDY MATERIALS </a:t>
            </a:r>
          </a:p>
          <a:p>
            <a:pPr algn="ctr"/>
            <a:r>
              <a:rPr lang="en-IN" sz="1800" b="1" i="0" u="none" strike="noStrike" baseline="0" dirty="0">
                <a:solidFill>
                  <a:srgbClr val="000000"/>
                </a:solidFill>
                <a:latin typeface="Calibri" panose="020F0502020204030204" pitchFamily="34" charset="0"/>
              </a:rPr>
              <a:t>CLASS IX </a:t>
            </a:r>
            <a:endParaRPr lang="en-IN" b="1" dirty="0"/>
          </a:p>
        </p:txBody>
      </p:sp>
    </p:spTree>
    <p:extLst>
      <p:ext uri="{BB962C8B-B14F-4D97-AF65-F5344CB8AC3E}">
        <p14:creationId xmlns:p14="http://schemas.microsoft.com/office/powerpoint/2010/main" val="1984908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7148FB1-7758-0B82-57BA-93F00973936A}"/>
              </a:ext>
            </a:extLst>
          </p:cNvPr>
          <p:cNvSpPr>
            <a:spLocks noChangeArrowheads="1"/>
          </p:cNvSpPr>
          <p:nvPr/>
        </p:nvSpPr>
        <p:spPr bwMode="auto">
          <a:xfrm>
            <a:off x="869776" y="257362"/>
            <a:ext cx="10221011" cy="120032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E6770A"/>
                </a:solidFill>
                <a:effectLst/>
                <a:latin typeface="Times New Roman" panose="02020603050405020304" pitchFamily="18" charset="0"/>
                <a:cs typeface="Times New Roman" panose="02020603050405020304" pitchFamily="18" charset="0"/>
              </a:rPr>
              <a:t>Gametogenesis</a:t>
            </a: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Gametogenesis is the process of formation of gametes i.e., sperms and ovary from the primary sex organs in all sexually reproducing organisms. </a:t>
            </a: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4" name="Picture 3" descr="Diagram of a diagram showing the stages of a fertilization&#10;&#10;AI-generated content may be incorrect.">
            <a:extLst>
              <a:ext uri="{FF2B5EF4-FFF2-40B4-BE49-F238E27FC236}">
                <a16:creationId xmlns:a16="http://schemas.microsoft.com/office/drawing/2014/main" id="{3E7815A1-3EAD-E2C7-E09B-75BDA0D681C5}"/>
              </a:ext>
            </a:extLst>
          </p:cNvPr>
          <p:cNvPicPr>
            <a:picLocks noChangeAspect="1"/>
          </p:cNvPicPr>
          <p:nvPr/>
        </p:nvPicPr>
        <p:blipFill>
          <a:blip r:embed="rId2">
            <a:extLst>
              <a:ext uri="{28A0092B-C50C-407E-A947-70E740481C1C}">
                <a14:useLocalDpi xmlns:a14="http://schemas.microsoft.com/office/drawing/2010/main" val="0"/>
              </a:ext>
            </a:extLst>
          </a:blip>
          <a:srcRect b="-325"/>
          <a:stretch/>
        </p:blipFill>
        <p:spPr>
          <a:xfrm>
            <a:off x="2739973" y="1457691"/>
            <a:ext cx="6266375" cy="5365694"/>
          </a:xfrm>
          <a:prstGeom prst="rect">
            <a:avLst/>
          </a:prstGeom>
        </p:spPr>
      </p:pic>
    </p:spTree>
    <p:extLst>
      <p:ext uri="{BB962C8B-B14F-4D97-AF65-F5344CB8AC3E}">
        <p14:creationId xmlns:p14="http://schemas.microsoft.com/office/powerpoint/2010/main" val="1611245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E1FBA36-962E-130C-ECD5-3D68F972A330}"/>
              </a:ext>
            </a:extLst>
          </p:cNvPr>
          <p:cNvSpPr txBox="1"/>
          <p:nvPr/>
        </p:nvSpPr>
        <p:spPr>
          <a:xfrm>
            <a:off x="471949" y="434932"/>
            <a:ext cx="10599174" cy="4801314"/>
          </a:xfrm>
          <a:prstGeom prst="rect">
            <a:avLst/>
          </a:prstGeom>
          <a:noFill/>
        </p:spPr>
        <p:txBody>
          <a:bodyPr wrap="square">
            <a:spAutoFit/>
          </a:bodyPr>
          <a:lstStyle/>
          <a:p>
            <a:pPr algn="ctr">
              <a:buNone/>
            </a:pPr>
            <a:r>
              <a:rPr lang="en-US" b="1" i="0" u="sng" dirty="0">
                <a:solidFill>
                  <a:srgbClr val="001A35"/>
                </a:solidFill>
                <a:effectLst/>
                <a:latin typeface="Times New Roman" panose="02020603050405020304" pitchFamily="18" charset="0"/>
                <a:cs typeface="Times New Roman" panose="02020603050405020304" pitchFamily="18" charset="0"/>
              </a:rPr>
              <a:t>MENSTRUAL CYCLE</a:t>
            </a:r>
            <a:endParaRPr lang="en-US" b="1" i="0" u="sng" dirty="0">
              <a:solidFill>
                <a:srgbClr val="FF0000"/>
              </a:solidFill>
              <a:effectLst/>
              <a:latin typeface="Times New Roman" panose="02020603050405020304" pitchFamily="18" charset="0"/>
              <a:cs typeface="Times New Roman" panose="02020603050405020304" pitchFamily="18" charset="0"/>
            </a:endParaRPr>
          </a:p>
          <a:p>
            <a:pPr algn="l">
              <a:buNone/>
            </a:pPr>
            <a:endParaRPr lang="en-US" b="1" dirty="0">
              <a:solidFill>
                <a:srgbClr val="001A35"/>
              </a:solidFill>
              <a:latin typeface="VIC-Bold"/>
            </a:endParaRPr>
          </a:p>
          <a:p>
            <a:pPr algn="l">
              <a:buNone/>
            </a:pPr>
            <a:r>
              <a:rPr lang="en-US" b="1" i="0" dirty="0">
                <a:solidFill>
                  <a:srgbClr val="001A35"/>
                </a:solidFill>
                <a:effectLst/>
                <a:latin typeface="VIC-Bold"/>
              </a:rPr>
              <a:t>1. </a:t>
            </a:r>
            <a:r>
              <a:rPr lang="en-US" b="1" dirty="0">
                <a:solidFill>
                  <a:srgbClr val="001A35"/>
                </a:solidFill>
                <a:latin typeface="VIC-Bold"/>
              </a:rPr>
              <a:t>Menstrual phase</a:t>
            </a:r>
            <a:endParaRPr lang="en-US" b="1" i="0" dirty="0">
              <a:solidFill>
                <a:srgbClr val="001A35"/>
              </a:solidFill>
              <a:effectLst/>
              <a:latin typeface="VIC-Bold"/>
            </a:endParaRPr>
          </a:p>
          <a:p>
            <a:pPr algn="l">
              <a:buNone/>
            </a:pPr>
            <a:r>
              <a:rPr lang="en-US" b="0" i="0" dirty="0">
                <a:solidFill>
                  <a:srgbClr val="001A35"/>
                </a:solidFill>
                <a:effectLst/>
                <a:latin typeface="VIC-Regular"/>
              </a:rPr>
              <a:t>When you have a period, your uterus lining sheds and flows out of your vagina. Your period contains blood, mucus and some cells from the lining of your uterus. The average length of a period is 3 to 7 days.</a:t>
            </a:r>
          </a:p>
          <a:p>
            <a:pPr algn="l">
              <a:buNone/>
            </a:pPr>
            <a:r>
              <a:rPr lang="en-US" b="1" i="0" dirty="0">
                <a:solidFill>
                  <a:srgbClr val="001A35"/>
                </a:solidFill>
                <a:effectLst/>
                <a:latin typeface="VIC-Bold"/>
              </a:rPr>
              <a:t>2. The follicular phase</a:t>
            </a:r>
          </a:p>
          <a:p>
            <a:pPr algn="l">
              <a:buNone/>
            </a:pPr>
            <a:r>
              <a:rPr lang="en-US" b="0" i="0" dirty="0">
                <a:solidFill>
                  <a:srgbClr val="001A35"/>
                </a:solidFill>
                <a:effectLst/>
                <a:latin typeface="VIC-Regular"/>
              </a:rPr>
              <a:t>The follicular phase starts on the first day of your period and lasts for 13 to 14 days. Changing hormone levels cause the lining of your uterus to thicken and follicles to grow on the surface of the ovaries. Usually only one follicle will mature into an egg.</a:t>
            </a:r>
          </a:p>
          <a:p>
            <a:pPr algn="l">
              <a:buNone/>
            </a:pPr>
            <a:r>
              <a:rPr lang="en-US" b="1" i="0" dirty="0">
                <a:solidFill>
                  <a:srgbClr val="001A35"/>
                </a:solidFill>
                <a:effectLst/>
                <a:latin typeface="VIC-Bold"/>
              </a:rPr>
              <a:t>3. Ovulation</a:t>
            </a:r>
          </a:p>
          <a:p>
            <a:pPr algn="l">
              <a:buNone/>
            </a:pPr>
            <a:r>
              <a:rPr lang="en-US" b="0" i="0" dirty="0">
                <a:solidFill>
                  <a:srgbClr val="001A35"/>
                </a:solidFill>
                <a:effectLst/>
                <a:latin typeface="VIC-Regular"/>
              </a:rPr>
              <a:t>Ovulation is when a mature egg is released from an ovary. This usually happens once a month, about 2 weeks before your next period.</a:t>
            </a:r>
          </a:p>
          <a:p>
            <a:pPr algn="l">
              <a:buNone/>
            </a:pPr>
            <a:r>
              <a:rPr lang="en-US" b="1" i="0" dirty="0">
                <a:solidFill>
                  <a:srgbClr val="001A35"/>
                </a:solidFill>
                <a:effectLst/>
                <a:latin typeface="VIC-Bold"/>
              </a:rPr>
              <a:t>4. The luteal phase</a:t>
            </a:r>
          </a:p>
          <a:p>
            <a:pPr algn="l">
              <a:buNone/>
            </a:pPr>
            <a:r>
              <a:rPr lang="en-US" b="0" i="0" dirty="0">
                <a:solidFill>
                  <a:srgbClr val="001A35"/>
                </a:solidFill>
                <a:effectLst/>
                <a:latin typeface="VIC-Regular"/>
              </a:rPr>
              <a:t>After ovulation, the egg travels through the fallopian tubes to your uterus. The uterus lining continues to thicken in preparation for pregnancy.</a:t>
            </a:r>
          </a:p>
          <a:p>
            <a:pPr algn="l"/>
            <a:r>
              <a:rPr lang="en-US" b="0" i="0" dirty="0">
                <a:solidFill>
                  <a:srgbClr val="001A35"/>
                </a:solidFill>
                <a:effectLst/>
                <a:latin typeface="VIC-Regular"/>
              </a:rPr>
              <a:t>If you fall pregnant, you won't have a period. If you don't get pregnant, you'll have a period and the menstrual cycle will start again.</a:t>
            </a:r>
          </a:p>
        </p:txBody>
      </p:sp>
      <p:sp>
        <p:nvSpPr>
          <p:cNvPr id="5" name="TextBox 4">
            <a:extLst>
              <a:ext uri="{FF2B5EF4-FFF2-40B4-BE49-F238E27FC236}">
                <a16:creationId xmlns:a16="http://schemas.microsoft.com/office/drawing/2014/main" id="{38CB4144-6A32-6718-E611-7449F627322F}"/>
              </a:ext>
            </a:extLst>
          </p:cNvPr>
          <p:cNvSpPr txBox="1"/>
          <p:nvPr/>
        </p:nvSpPr>
        <p:spPr>
          <a:xfrm>
            <a:off x="285136" y="5625352"/>
            <a:ext cx="11149779" cy="369332"/>
          </a:xfrm>
          <a:prstGeom prst="rect">
            <a:avLst/>
          </a:prstGeom>
          <a:noFill/>
        </p:spPr>
        <p:txBody>
          <a:bodyPr wrap="square">
            <a:spAutoFit/>
          </a:bodyPr>
          <a:lstStyle/>
          <a:p>
            <a:r>
              <a:rPr lang="en-US" sz="1800" b="1" i="0" u="none" strike="noStrike" baseline="0" dirty="0" err="1">
                <a:solidFill>
                  <a:srgbClr val="001D35"/>
                </a:solidFill>
                <a:latin typeface="Calibri" panose="020F0502020204030204" pitchFamily="34" charset="0"/>
              </a:rPr>
              <a:t>Fertilisation</a:t>
            </a:r>
            <a:r>
              <a:rPr lang="en-US" sz="1800" b="1" i="0" u="none" strike="noStrike" baseline="0" dirty="0">
                <a:solidFill>
                  <a:srgbClr val="001D35"/>
                </a:solidFill>
                <a:latin typeface="Calibri" panose="020F0502020204030204" pitchFamily="34" charset="0"/>
              </a:rPr>
              <a:t>: </a:t>
            </a:r>
            <a:r>
              <a:rPr lang="en-US" sz="1800" i="0" u="none" strike="noStrike" baseline="0" dirty="0">
                <a:solidFill>
                  <a:srgbClr val="001D35"/>
                </a:solidFill>
                <a:latin typeface="Calibri" panose="020F0502020204030204" pitchFamily="34" charset="0"/>
              </a:rPr>
              <a:t>The</a:t>
            </a:r>
            <a:r>
              <a:rPr lang="en-US" sz="1800" b="0" i="0" u="none" strike="noStrike" baseline="0" dirty="0">
                <a:solidFill>
                  <a:srgbClr val="001D35"/>
                </a:solidFill>
                <a:latin typeface="Calibri" panose="020F0502020204030204" pitchFamily="34" charset="0"/>
              </a:rPr>
              <a:t> process where a male sperm cell fuses with a female egg cell or ovum is called </a:t>
            </a:r>
            <a:r>
              <a:rPr lang="en-US" sz="1800" b="0" i="0" u="none" strike="noStrike" baseline="0" dirty="0" err="1">
                <a:solidFill>
                  <a:srgbClr val="000000"/>
                </a:solidFill>
                <a:latin typeface="Calibri" panose="020F0502020204030204" pitchFamily="34" charset="0"/>
              </a:rPr>
              <a:t>Fertilisation</a:t>
            </a:r>
            <a:r>
              <a:rPr lang="en-US" sz="1800" b="0" i="0" u="none" strike="noStrike" baseline="0" dirty="0">
                <a:solidFill>
                  <a:srgbClr val="000000"/>
                </a:solidFill>
                <a:latin typeface="Calibri" panose="020F0502020204030204" pitchFamily="34" charset="0"/>
              </a:rPr>
              <a:t>. </a:t>
            </a:r>
            <a:endParaRPr lang="en-IN" dirty="0"/>
          </a:p>
        </p:txBody>
      </p:sp>
    </p:spTree>
    <p:extLst>
      <p:ext uri="{BB962C8B-B14F-4D97-AF65-F5344CB8AC3E}">
        <p14:creationId xmlns:p14="http://schemas.microsoft.com/office/powerpoint/2010/main" val="1390485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F8FA33F-829D-62B7-1804-D6A888835349}"/>
              </a:ext>
            </a:extLst>
          </p:cNvPr>
          <p:cNvSpPr txBox="1"/>
          <p:nvPr/>
        </p:nvSpPr>
        <p:spPr>
          <a:xfrm>
            <a:off x="127819" y="442452"/>
            <a:ext cx="11818375" cy="5632311"/>
          </a:xfrm>
          <a:prstGeom prst="rect">
            <a:avLst/>
          </a:prstGeom>
          <a:noFill/>
        </p:spPr>
        <p:txBody>
          <a:bodyPr wrap="square" rtlCol="0">
            <a:spAutoFit/>
          </a:bodyPr>
          <a:lstStyle/>
          <a:p>
            <a:pPr algn="ctr"/>
            <a:r>
              <a:rPr lang="en-US" sz="3600" b="1" u="sng" dirty="0"/>
              <a:t>REPRODUCTIVE HEALTH</a:t>
            </a:r>
          </a:p>
          <a:p>
            <a:pPr algn="ctr"/>
            <a:endParaRPr lang="en-US" b="1" dirty="0"/>
          </a:p>
          <a:p>
            <a:r>
              <a:rPr lang="en-US" sz="2400" i="0" dirty="0">
                <a:effectLst/>
                <a:latin typeface="Times New Roman" panose="02020603050405020304" pitchFamily="18" charset="0"/>
                <a:cs typeface="Times New Roman" panose="02020603050405020304" pitchFamily="18" charset="0"/>
              </a:rPr>
              <a:t>Reproductive health is a state of complete physical, mental and social well-being  of an individual and not merely the absence of disease or infirmity, in all matters relating to the reproductive system and to its functions and processes.</a:t>
            </a:r>
          </a:p>
          <a:p>
            <a:endParaRPr lang="en-US" sz="2400" dirty="0">
              <a:latin typeface="Times New Roman" panose="02020603050405020304" pitchFamily="18" charset="0"/>
              <a:cs typeface="Times New Roman" panose="02020603050405020304" pitchFamily="18" charset="0"/>
            </a:endParaRPr>
          </a:p>
          <a:p>
            <a:r>
              <a:rPr lang="en-US" sz="2400" b="1" i="0" u="sng" dirty="0">
                <a:effectLst/>
                <a:latin typeface="Times New Roman" panose="02020603050405020304" pitchFamily="18" charset="0"/>
                <a:cs typeface="Times New Roman" panose="02020603050405020304" pitchFamily="18" charset="0"/>
              </a:rPr>
              <a:t>Physical wellbeing </a:t>
            </a:r>
            <a:r>
              <a:rPr lang="en-US" sz="2400" i="0" dirty="0">
                <a:effectLst/>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It </a:t>
            </a:r>
            <a:r>
              <a:rPr lang="en-US" sz="2400" i="0" dirty="0">
                <a:effectLst/>
                <a:latin typeface="Times New Roman" panose="02020603050405020304" pitchFamily="18" charset="0"/>
                <a:cs typeface="Times New Roman" panose="02020603050405020304" pitchFamily="18" charset="0"/>
              </a:rPr>
              <a:t>encompasses the body's ability to function optimally and maintain good health, allowing individuals to perform daily activities and social roles without limitations or undue fatigue. It's a holistic concept encompassing various aspects like -</a:t>
            </a:r>
          </a:p>
          <a:p>
            <a:pPr marL="285750" indent="-285750">
              <a:buFont typeface="Arial" panose="020B0604020202020204" pitchFamily="34" charset="0"/>
              <a:buChar char="•"/>
            </a:pPr>
            <a:r>
              <a:rPr lang="en-US" sz="2400" i="0" dirty="0">
                <a:effectLst/>
                <a:latin typeface="Times New Roman" panose="02020603050405020304" pitchFamily="18" charset="0"/>
                <a:cs typeface="Times New Roman" panose="02020603050405020304" pitchFamily="18" charset="0"/>
              </a:rPr>
              <a:t>Physical activity </a:t>
            </a:r>
          </a:p>
          <a:p>
            <a:pPr marL="285750"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N</a:t>
            </a:r>
            <a:r>
              <a:rPr lang="en-US" sz="2400" i="0" dirty="0">
                <a:effectLst/>
                <a:latin typeface="Times New Roman" panose="02020603050405020304" pitchFamily="18" charset="0"/>
                <a:cs typeface="Times New Roman" panose="02020603050405020304" pitchFamily="18" charset="0"/>
              </a:rPr>
              <a:t>utrition</a:t>
            </a:r>
          </a:p>
          <a:p>
            <a:pPr marL="285750"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a:t>
            </a:r>
            <a:r>
              <a:rPr lang="en-US" sz="2400" i="0" dirty="0">
                <a:effectLst/>
                <a:latin typeface="Times New Roman" panose="02020603050405020304" pitchFamily="18" charset="0"/>
                <a:cs typeface="Times New Roman" panose="02020603050405020304" pitchFamily="18" charset="0"/>
              </a:rPr>
              <a:t>leep</a:t>
            </a:r>
          </a:p>
          <a:p>
            <a:pPr marL="285750"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a:t>
            </a:r>
            <a:r>
              <a:rPr lang="en-US" sz="2400" i="0" dirty="0">
                <a:effectLst/>
                <a:latin typeface="Times New Roman" panose="02020603050405020304" pitchFamily="18" charset="0"/>
                <a:cs typeface="Times New Roman" panose="02020603050405020304" pitchFamily="18" charset="0"/>
              </a:rPr>
              <a:t>tress management and health check-ups.  </a:t>
            </a:r>
          </a:p>
          <a:p>
            <a:endParaRPr lang="en-IN" dirty="0"/>
          </a:p>
        </p:txBody>
      </p:sp>
    </p:spTree>
    <p:extLst>
      <p:ext uri="{BB962C8B-B14F-4D97-AF65-F5344CB8AC3E}">
        <p14:creationId xmlns:p14="http://schemas.microsoft.com/office/powerpoint/2010/main" val="1735488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3C5769F-CC40-0F44-83EB-A6BE9359591A}"/>
              </a:ext>
            </a:extLst>
          </p:cNvPr>
          <p:cNvSpPr txBox="1"/>
          <p:nvPr/>
        </p:nvSpPr>
        <p:spPr>
          <a:xfrm>
            <a:off x="432620" y="226142"/>
            <a:ext cx="11267767" cy="6001643"/>
          </a:xfrm>
          <a:prstGeom prst="rect">
            <a:avLst/>
          </a:prstGeom>
          <a:noFill/>
        </p:spPr>
        <p:txBody>
          <a:bodyPr wrap="square" rtlCol="0">
            <a:spAutoFit/>
          </a:bodyPr>
          <a:lstStyle/>
          <a:p>
            <a:pPr algn="ctr"/>
            <a:r>
              <a:rPr lang="en-US" sz="2400" b="1" u="sng" dirty="0"/>
              <a:t>POPULATION CONTROL METHODS</a:t>
            </a:r>
          </a:p>
          <a:p>
            <a:endParaRPr lang="en-US" sz="2400" dirty="0"/>
          </a:p>
          <a:p>
            <a:r>
              <a:rPr lang="en-US" sz="2400" b="0" i="0" dirty="0">
                <a:effectLst/>
                <a:latin typeface="Google Sans"/>
              </a:rPr>
              <a:t>India is currently the most populous country in the world. As of 2025, it has an estimated population of over 1.46 billion. </a:t>
            </a:r>
          </a:p>
          <a:p>
            <a:endParaRPr lang="en-US" sz="2400" dirty="0">
              <a:latin typeface="Google Sans"/>
            </a:endParaRPr>
          </a:p>
          <a:p>
            <a:r>
              <a:rPr lang="en-US" sz="2400" b="1" u="sng" dirty="0">
                <a:latin typeface="Google Sans"/>
              </a:rPr>
              <a:t>Population control</a:t>
            </a:r>
            <a:r>
              <a:rPr lang="en-US" sz="2400" dirty="0">
                <a:latin typeface="Google Sans"/>
              </a:rPr>
              <a:t>:</a:t>
            </a:r>
          </a:p>
          <a:p>
            <a:pPr marL="285750" indent="-285750">
              <a:buFont typeface="Arial" panose="020B0604020202020204" pitchFamily="34" charset="0"/>
              <a:buChar char="•"/>
            </a:pPr>
            <a:r>
              <a:rPr lang="en-US" sz="2400" dirty="0">
                <a:latin typeface="Google Sans"/>
              </a:rPr>
              <a:t>User friendly</a:t>
            </a:r>
          </a:p>
          <a:p>
            <a:pPr marL="285750" indent="-285750">
              <a:buFont typeface="Arial" panose="020B0604020202020204" pitchFamily="34" charset="0"/>
              <a:buChar char="•"/>
            </a:pPr>
            <a:r>
              <a:rPr lang="en-US" sz="2400" dirty="0">
                <a:latin typeface="Google Sans"/>
              </a:rPr>
              <a:t>No side effects</a:t>
            </a:r>
          </a:p>
          <a:p>
            <a:pPr marL="285750" indent="-285750">
              <a:buFont typeface="Arial" panose="020B0604020202020204" pitchFamily="34" charset="0"/>
              <a:buChar char="•"/>
            </a:pPr>
            <a:r>
              <a:rPr lang="en-US" sz="2400" dirty="0">
                <a:latin typeface="Google Sans"/>
              </a:rPr>
              <a:t>Easily available</a:t>
            </a:r>
          </a:p>
          <a:p>
            <a:pPr marL="285750" indent="-285750">
              <a:buFont typeface="Arial" panose="020B0604020202020204" pitchFamily="34" charset="0"/>
              <a:buChar char="•"/>
            </a:pPr>
            <a:r>
              <a:rPr lang="en-US" sz="2400" dirty="0">
                <a:latin typeface="Google Sans"/>
              </a:rPr>
              <a:t>Effective</a:t>
            </a:r>
          </a:p>
          <a:p>
            <a:endParaRPr lang="en-US" sz="2400" dirty="0">
              <a:latin typeface="Google Sans"/>
            </a:endParaRPr>
          </a:p>
          <a:p>
            <a:r>
              <a:rPr lang="en-US" sz="2400" b="1" u="sng" dirty="0">
                <a:latin typeface="Google Sans"/>
              </a:rPr>
              <a:t>Birth control</a:t>
            </a:r>
            <a:r>
              <a:rPr lang="en-US" sz="2400" dirty="0">
                <a:latin typeface="Google Sans"/>
              </a:rPr>
              <a:t>:</a:t>
            </a:r>
          </a:p>
          <a:p>
            <a:endParaRPr lang="en-US" sz="2400" dirty="0">
              <a:latin typeface="Google Sans"/>
            </a:endParaRPr>
          </a:p>
          <a:p>
            <a:pPr marL="342900" indent="-342900">
              <a:buAutoNum type="arabicPeriod"/>
            </a:pPr>
            <a:r>
              <a:rPr lang="en-US" sz="2400" dirty="0">
                <a:latin typeface="Google Sans"/>
              </a:rPr>
              <a:t>Traditional method – Avoiding physical meeting of egg and sperm. High chance of failure.</a:t>
            </a:r>
          </a:p>
          <a:p>
            <a:pPr marL="342900" indent="-342900">
              <a:buAutoNum type="arabicPeriod"/>
            </a:pPr>
            <a:r>
              <a:rPr lang="en-US" sz="2400">
                <a:latin typeface="Google Sans"/>
              </a:rPr>
              <a:t>Artificial method</a:t>
            </a:r>
            <a:endParaRPr lang="en-IN" sz="2400" dirty="0"/>
          </a:p>
        </p:txBody>
      </p:sp>
    </p:spTree>
    <p:extLst>
      <p:ext uri="{BB962C8B-B14F-4D97-AF65-F5344CB8AC3E}">
        <p14:creationId xmlns:p14="http://schemas.microsoft.com/office/powerpoint/2010/main" val="3323548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51DB588-B7D8-5056-245F-5F3A54A31818}"/>
              </a:ext>
            </a:extLst>
          </p:cNvPr>
          <p:cNvSpPr txBox="1"/>
          <p:nvPr/>
        </p:nvSpPr>
        <p:spPr>
          <a:xfrm>
            <a:off x="491614" y="363794"/>
            <a:ext cx="10766322" cy="2339102"/>
          </a:xfrm>
          <a:prstGeom prst="rect">
            <a:avLst/>
          </a:prstGeom>
          <a:noFill/>
        </p:spPr>
        <p:txBody>
          <a:bodyPr wrap="square" rtlCol="0">
            <a:spAutoFit/>
          </a:bodyPr>
          <a:lstStyle/>
          <a:p>
            <a:pPr algn="ctr"/>
            <a:r>
              <a:rPr lang="en-US" sz="2000" b="1" u="sng" dirty="0"/>
              <a:t>SEXUALLY TRANSMITTED DISEASES (STD)</a:t>
            </a:r>
          </a:p>
          <a:p>
            <a:pPr algn="ctr"/>
            <a:endParaRPr lang="en-US" b="1" u="sng" dirty="0"/>
          </a:p>
          <a:p>
            <a:pPr marL="285750" indent="-285750">
              <a:buFont typeface="Arial" panose="020B0604020202020204" pitchFamily="34" charset="0"/>
              <a:buChar char="•"/>
            </a:pPr>
            <a:r>
              <a:rPr lang="en-IN" b="0" i="0" dirty="0">
                <a:effectLst/>
                <a:latin typeface="Arial" panose="020B0604020202020204" pitchFamily="34" charset="0"/>
              </a:rPr>
              <a:t>Alternately named: Reproductive tract infections (RTIs). </a:t>
            </a:r>
          </a:p>
          <a:p>
            <a:endParaRPr lang="en-IN" b="0" i="0" dirty="0">
              <a:effectLst/>
              <a:latin typeface="Arial" panose="020B0604020202020204" pitchFamily="34" charset="0"/>
            </a:endParaRPr>
          </a:p>
          <a:p>
            <a:pPr marL="285750" indent="-285750">
              <a:buFont typeface="Arial" panose="020B0604020202020204" pitchFamily="34" charset="0"/>
              <a:buChar char="•"/>
            </a:pPr>
            <a:r>
              <a:rPr lang="en-IN" b="0" i="0" dirty="0">
                <a:effectLst/>
                <a:latin typeface="Arial" panose="020B0604020202020204" pitchFamily="34" charset="0"/>
              </a:rPr>
              <a:t>High vulnerability/risk group: 15-24 years. </a:t>
            </a:r>
          </a:p>
          <a:p>
            <a:endParaRPr lang="en-IN" b="0" i="0" dirty="0">
              <a:effectLst/>
              <a:latin typeface="Arial" panose="020B0604020202020204" pitchFamily="34" charset="0"/>
            </a:endParaRPr>
          </a:p>
          <a:p>
            <a:pPr marL="285750" indent="-285750">
              <a:buFont typeface="Arial" panose="020B0604020202020204" pitchFamily="34" charset="0"/>
              <a:buChar char="•"/>
            </a:pPr>
            <a:r>
              <a:rPr lang="en-IN" b="0" i="0" dirty="0">
                <a:effectLst/>
                <a:latin typeface="Arial" panose="020B0604020202020204" pitchFamily="34" charset="0"/>
              </a:rPr>
              <a:t>Mode of transmission: Sexual intercourse. </a:t>
            </a:r>
          </a:p>
          <a:p>
            <a:pPr marL="285750" indent="-285750">
              <a:buFont typeface="Arial" panose="020B0604020202020204" pitchFamily="34" charset="0"/>
              <a:buChar char="•"/>
            </a:pPr>
            <a:endParaRPr lang="en-IN" dirty="0">
              <a:latin typeface="Arial" panose="020B0604020202020204" pitchFamily="34" charset="0"/>
            </a:endParaRPr>
          </a:p>
        </p:txBody>
      </p:sp>
      <p:graphicFrame>
        <p:nvGraphicFramePr>
          <p:cNvPr id="4" name="Table 3">
            <a:extLst>
              <a:ext uri="{FF2B5EF4-FFF2-40B4-BE49-F238E27FC236}">
                <a16:creationId xmlns:a16="http://schemas.microsoft.com/office/drawing/2014/main" id="{A2AAFED4-7DA2-BB2A-7066-114792969DE3}"/>
              </a:ext>
            </a:extLst>
          </p:cNvPr>
          <p:cNvGraphicFramePr>
            <a:graphicFrameLocks noGrp="1"/>
          </p:cNvGraphicFramePr>
          <p:nvPr>
            <p:extLst>
              <p:ext uri="{D42A27DB-BD31-4B8C-83A1-F6EECF244321}">
                <p14:modId xmlns:p14="http://schemas.microsoft.com/office/powerpoint/2010/main" val="1952677060"/>
              </p:ext>
            </p:extLst>
          </p:nvPr>
        </p:nvGraphicFramePr>
        <p:xfrm>
          <a:off x="850490" y="2760303"/>
          <a:ext cx="10491019" cy="2851159"/>
        </p:xfrm>
        <a:graphic>
          <a:graphicData uri="http://schemas.openxmlformats.org/drawingml/2006/table">
            <a:tbl>
              <a:tblPr firstRow="1" bandRow="1">
                <a:tableStyleId>{5C22544A-7EE6-4342-B048-85BDC9FD1C3A}</a:tableStyleId>
              </a:tblPr>
              <a:tblGrid>
                <a:gridCol w="1455176">
                  <a:extLst>
                    <a:ext uri="{9D8B030D-6E8A-4147-A177-3AD203B41FA5}">
                      <a16:colId xmlns:a16="http://schemas.microsoft.com/office/drawing/2014/main" val="1187630887"/>
                    </a:ext>
                  </a:extLst>
                </a:gridCol>
                <a:gridCol w="3460955">
                  <a:extLst>
                    <a:ext uri="{9D8B030D-6E8A-4147-A177-3AD203B41FA5}">
                      <a16:colId xmlns:a16="http://schemas.microsoft.com/office/drawing/2014/main" val="763065248"/>
                    </a:ext>
                  </a:extLst>
                </a:gridCol>
                <a:gridCol w="5574888">
                  <a:extLst>
                    <a:ext uri="{9D8B030D-6E8A-4147-A177-3AD203B41FA5}">
                      <a16:colId xmlns:a16="http://schemas.microsoft.com/office/drawing/2014/main" val="394410452"/>
                    </a:ext>
                  </a:extLst>
                </a:gridCol>
              </a:tblGrid>
              <a:tr h="565159">
                <a:tc>
                  <a:txBody>
                    <a:bodyPr/>
                    <a:lstStyle/>
                    <a:p>
                      <a:r>
                        <a:rPr lang="en-US" dirty="0"/>
                        <a:t>Sr No. </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b="0" i="0" dirty="0">
                          <a:effectLst/>
                          <a:latin typeface="Arial" panose="020B0604020202020204" pitchFamily="34" charset="0"/>
                        </a:rPr>
                        <a:t>Category </a:t>
                      </a:r>
                      <a:endParaRPr lang="en-IN" dirty="0"/>
                    </a:p>
                    <a:p>
                      <a:endParaRPr lang="en-IN" dirty="0"/>
                    </a:p>
                  </a:txBody>
                  <a:tcPr/>
                </a:tc>
                <a:tc>
                  <a:txBody>
                    <a:bodyPr/>
                    <a:lstStyle/>
                    <a:p>
                      <a:r>
                        <a:rPr lang="en-US" dirty="0"/>
                        <a:t>Disease</a:t>
                      </a:r>
                      <a:endParaRPr lang="en-IN" dirty="0"/>
                    </a:p>
                  </a:txBody>
                  <a:tcPr/>
                </a:tc>
                <a:extLst>
                  <a:ext uri="{0D108BD9-81ED-4DB2-BD59-A6C34878D82A}">
                    <a16:rowId xmlns:a16="http://schemas.microsoft.com/office/drawing/2014/main" val="2301040815"/>
                  </a:ext>
                </a:extLst>
              </a:tr>
              <a:tr h="322948">
                <a:tc>
                  <a:txBody>
                    <a:bodyPr/>
                    <a:lstStyle/>
                    <a:p>
                      <a:r>
                        <a:rPr lang="en-US" dirty="0"/>
                        <a:t>1</a:t>
                      </a:r>
                      <a:endParaRPr lang="en-IN" dirty="0"/>
                    </a:p>
                  </a:txBody>
                  <a:tcPr/>
                </a:tc>
                <a:tc>
                  <a:txBody>
                    <a:bodyPr/>
                    <a:lstStyle/>
                    <a:p>
                      <a:r>
                        <a:rPr lang="en-IN" sz="2400" b="0" i="0" dirty="0">
                          <a:effectLst/>
                          <a:latin typeface="Arial" panose="020B0604020202020204" pitchFamily="34" charset="0"/>
                        </a:rPr>
                        <a:t>Protozoan disease</a:t>
                      </a:r>
                      <a:endParaRPr lang="en-IN" sz="2400" dirty="0"/>
                    </a:p>
                  </a:txBody>
                  <a:tcPr/>
                </a:tc>
                <a:tc>
                  <a:txBody>
                    <a:bodyPr/>
                    <a:lstStyle/>
                    <a:p>
                      <a:r>
                        <a:rPr lang="en-IN" sz="2400" b="0" i="0" dirty="0">
                          <a:effectLst/>
                          <a:latin typeface="Arial" panose="020B0604020202020204" pitchFamily="34" charset="0"/>
                        </a:rPr>
                        <a:t>Trichomoniasis </a:t>
                      </a:r>
                      <a:endParaRPr lang="en-IN" sz="2400" dirty="0"/>
                    </a:p>
                  </a:txBody>
                  <a:tcPr/>
                </a:tc>
                <a:extLst>
                  <a:ext uri="{0D108BD9-81ED-4DB2-BD59-A6C34878D82A}">
                    <a16:rowId xmlns:a16="http://schemas.microsoft.com/office/drawing/2014/main" val="608668404"/>
                  </a:ext>
                </a:extLst>
              </a:tr>
              <a:tr h="565159">
                <a:tc>
                  <a:txBody>
                    <a:bodyPr/>
                    <a:lstStyle/>
                    <a:p>
                      <a:r>
                        <a:rPr lang="en-US" dirty="0"/>
                        <a:t>2</a:t>
                      </a:r>
                      <a:endParaRPr lang="en-IN" dirty="0"/>
                    </a:p>
                  </a:txBody>
                  <a:tcPr/>
                </a:tc>
                <a:tc>
                  <a:txBody>
                    <a:bodyPr/>
                    <a:lstStyle/>
                    <a:p>
                      <a:r>
                        <a:rPr lang="en-IN" sz="2400" b="0" i="0" dirty="0">
                          <a:effectLst/>
                          <a:latin typeface="Arial" panose="020B0604020202020204" pitchFamily="34" charset="0"/>
                        </a:rPr>
                        <a:t>Bacterial Disease </a:t>
                      </a:r>
                      <a:endParaRPr lang="en-IN" sz="2400" dirty="0"/>
                    </a:p>
                  </a:txBody>
                  <a:tcPr/>
                </a:tc>
                <a:tc>
                  <a:txBody>
                    <a:bodyPr/>
                    <a:lstStyle/>
                    <a:p>
                      <a:r>
                        <a:rPr lang="en-IN" sz="2400" b="0" i="0" noProof="0" dirty="0">
                          <a:effectLst/>
                          <a:latin typeface="Arial" panose="020B0604020202020204" pitchFamily="34" charset="0"/>
                        </a:rPr>
                        <a:t>Gonorrhoea</a:t>
                      </a:r>
                      <a:r>
                        <a:rPr lang="en-IN" sz="2400" b="0" i="0" dirty="0">
                          <a:effectLst/>
                          <a:latin typeface="Arial" panose="020B0604020202020204" pitchFamily="34" charset="0"/>
                        </a:rPr>
                        <a:t>, Syphilis</a:t>
                      </a:r>
                      <a:r>
                        <a:rPr lang="en-IN" sz="2400" b="0" i="0">
                          <a:effectLst/>
                          <a:latin typeface="Arial" panose="020B0604020202020204" pitchFamily="34" charset="0"/>
                        </a:rPr>
                        <a:t>, Chlamydiosis</a:t>
                      </a:r>
                      <a:endParaRPr lang="en-IN" sz="2400" dirty="0"/>
                    </a:p>
                  </a:txBody>
                  <a:tcPr/>
                </a:tc>
                <a:extLst>
                  <a:ext uri="{0D108BD9-81ED-4DB2-BD59-A6C34878D82A}">
                    <a16:rowId xmlns:a16="http://schemas.microsoft.com/office/drawing/2014/main" val="2457211684"/>
                  </a:ext>
                </a:extLst>
              </a:tr>
              <a:tr h="1049774">
                <a:tc>
                  <a:txBody>
                    <a:bodyPr/>
                    <a:lstStyle/>
                    <a:p>
                      <a:r>
                        <a:rPr lang="en-US" dirty="0"/>
                        <a:t>3</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400" b="0" i="0" dirty="0">
                          <a:effectLst/>
                          <a:latin typeface="Arial" panose="020B0604020202020204" pitchFamily="34" charset="0"/>
                        </a:rPr>
                        <a:t>Viral disease</a:t>
                      </a:r>
                      <a:endParaRPr lang="en-IN"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400" b="0" i="0" dirty="0">
                          <a:effectLst/>
                          <a:latin typeface="Arial" panose="020B0604020202020204" pitchFamily="34" charset="0"/>
                        </a:rPr>
                        <a:t>Genital herpes, Hepatitis-B, Genital warts, AIDS.</a:t>
                      </a:r>
                      <a:endParaRPr lang="en-IN" sz="2400" u="sng" dirty="0"/>
                    </a:p>
                    <a:p>
                      <a:endParaRPr lang="en-IN" sz="2400" dirty="0"/>
                    </a:p>
                  </a:txBody>
                  <a:tcPr/>
                </a:tc>
                <a:extLst>
                  <a:ext uri="{0D108BD9-81ED-4DB2-BD59-A6C34878D82A}">
                    <a16:rowId xmlns:a16="http://schemas.microsoft.com/office/drawing/2014/main" val="4126712758"/>
                  </a:ext>
                </a:extLst>
              </a:tr>
            </a:tbl>
          </a:graphicData>
        </a:graphic>
      </p:graphicFrame>
    </p:spTree>
    <p:extLst>
      <p:ext uri="{BB962C8B-B14F-4D97-AF65-F5344CB8AC3E}">
        <p14:creationId xmlns:p14="http://schemas.microsoft.com/office/powerpoint/2010/main" val="35273903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151</TotalTime>
  <Words>504</Words>
  <Application>Microsoft Office PowerPoint</Application>
  <PresentationFormat>Widescreen</PresentationFormat>
  <Paragraphs>62</Paragraphs>
  <Slides>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vt:i4>
      </vt:variant>
    </vt:vector>
  </HeadingPairs>
  <TitlesOfParts>
    <vt:vector size="15" baseType="lpstr">
      <vt:lpstr>Aptos</vt:lpstr>
      <vt:lpstr>Aptos Display</vt:lpstr>
      <vt:lpstr>Arial</vt:lpstr>
      <vt:lpstr>Calibri</vt:lpstr>
      <vt:lpstr>Google Sans</vt:lpstr>
      <vt:lpstr>Times New Roman</vt:lpstr>
      <vt:lpstr>VIC-Bold</vt:lpstr>
      <vt:lpstr>VIC-Regular</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SUTAPA HALDER</dc:creator>
  <cp:lastModifiedBy>SUTAPA HALDER</cp:lastModifiedBy>
  <cp:revision>5</cp:revision>
  <dcterms:created xsi:type="dcterms:W3CDTF">2025-05-07T16:13:40Z</dcterms:created>
  <dcterms:modified xsi:type="dcterms:W3CDTF">2025-05-09T16:09:10Z</dcterms:modified>
</cp:coreProperties>
</file>